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280" r:id="rId57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66CD025-B7B0-9D23-B6AF-40DB4389CAF9}"/>
              </a:ext>
            </a:extLst>
          </p:cNvPr>
          <p:cNvCxnSpPr>
            <a:cxnSpLocks/>
          </p:cNvCxnSpPr>
          <p:nvPr/>
        </p:nvCxnSpPr>
        <p:spPr>
          <a:xfrm flipH="1">
            <a:off x="3555231" y="1368495"/>
            <a:ext cx="1740525" cy="895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676664E-C723-FA92-EFFB-29A5FA4C44CA}"/>
              </a:ext>
            </a:extLst>
          </p:cNvPr>
          <p:cNvCxnSpPr>
            <a:cxnSpLocks/>
          </p:cNvCxnSpPr>
          <p:nvPr/>
        </p:nvCxnSpPr>
        <p:spPr>
          <a:xfrm flipH="1">
            <a:off x="3569404" y="1813533"/>
            <a:ext cx="1795433" cy="881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421204" y="124965"/>
            <a:ext cx="6565032" cy="6493836"/>
            <a:chOff x="1124241" y="220165"/>
            <a:chExt cx="6565032" cy="6493836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220165"/>
              <a:ext cx="6120020" cy="5804226"/>
              <a:chOff x="1777071" y="663510"/>
              <a:chExt cx="6120020" cy="580422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9695" y="3014971"/>
                <a:ext cx="1895903" cy="1052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4171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14346" y="663510"/>
                <a:ext cx="2426641" cy="3334741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4945" y="2700017"/>
                <a:ext cx="1810747" cy="965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0324" y="3317507"/>
                <a:ext cx="1374228" cy="7706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656157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198" y="281241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052" y="2717735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748119" y="2042325"/>
              <a:ext cx="1065314" cy="5293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C9CE64-D7B4-0A0B-ECA9-00310E8220F1}"/>
              </a:ext>
            </a:extLst>
          </p:cNvPr>
          <p:cNvSpPr/>
          <p:nvPr/>
        </p:nvSpPr>
        <p:spPr>
          <a:xfrm>
            <a:off x="7737867" y="5878546"/>
            <a:ext cx="2019074" cy="56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状態数</a:t>
            </a:r>
            <a:endParaRPr kumimoji="1" lang="en-US" altLang="ja-E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C1D5311-060D-5385-0291-599F32B7E9D7}"/>
              </a:ext>
            </a:extLst>
          </p:cNvPr>
          <p:cNvCxnSpPr>
            <a:cxnSpLocks/>
          </p:cNvCxnSpPr>
          <p:nvPr/>
        </p:nvCxnSpPr>
        <p:spPr>
          <a:xfrm flipH="1">
            <a:off x="6861237" y="3423627"/>
            <a:ext cx="188603" cy="138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157B79D-A93E-1452-43F1-5D2B9ACC48A9}"/>
              </a:ext>
            </a:extLst>
          </p:cNvPr>
          <p:cNvCxnSpPr>
            <a:cxnSpLocks/>
          </p:cNvCxnSpPr>
          <p:nvPr/>
        </p:nvCxnSpPr>
        <p:spPr>
          <a:xfrm flipH="1">
            <a:off x="6277968" y="3405645"/>
            <a:ext cx="211036" cy="169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16CEA884-ACCE-C272-BFEC-BD2992782F44}"/>
              </a:ext>
            </a:extLst>
          </p:cNvPr>
          <p:cNvCxnSpPr>
            <a:cxnSpLocks/>
          </p:cNvCxnSpPr>
          <p:nvPr/>
        </p:nvCxnSpPr>
        <p:spPr>
          <a:xfrm flipH="1">
            <a:off x="5104503" y="3104965"/>
            <a:ext cx="760303" cy="476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7D5196C7-AF33-46B0-31AA-0A38E427EA1D}"/>
              </a:ext>
            </a:extLst>
          </p:cNvPr>
          <p:cNvCxnSpPr>
            <a:cxnSpLocks/>
          </p:cNvCxnSpPr>
          <p:nvPr/>
        </p:nvCxnSpPr>
        <p:spPr>
          <a:xfrm flipH="1">
            <a:off x="3569404" y="627027"/>
            <a:ext cx="1733792" cy="837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F6E2A178-FFE6-8656-4A57-281B5F852EB8}"/>
              </a:ext>
            </a:extLst>
          </p:cNvPr>
          <p:cNvCxnSpPr>
            <a:cxnSpLocks/>
          </p:cNvCxnSpPr>
          <p:nvPr/>
        </p:nvCxnSpPr>
        <p:spPr>
          <a:xfrm flipH="1">
            <a:off x="5745852" y="3319685"/>
            <a:ext cx="381299" cy="278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3A9D3242-5B37-B2EA-1A98-77B9D0FC7977}"/>
              </a:ext>
            </a:extLst>
          </p:cNvPr>
          <p:cNvCxnSpPr>
            <a:cxnSpLocks/>
          </p:cNvCxnSpPr>
          <p:nvPr/>
        </p:nvCxnSpPr>
        <p:spPr>
          <a:xfrm flipH="1">
            <a:off x="3530446" y="987843"/>
            <a:ext cx="1765310" cy="875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33C34517-17EB-8527-9AC5-6B5DB9CB141D}"/>
              </a:ext>
            </a:extLst>
          </p:cNvPr>
          <p:cNvCxnSpPr>
            <a:cxnSpLocks/>
          </p:cNvCxnSpPr>
          <p:nvPr/>
        </p:nvCxnSpPr>
        <p:spPr>
          <a:xfrm flipH="1">
            <a:off x="3569107" y="265375"/>
            <a:ext cx="1712775" cy="784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D948510-176B-B50D-1DCE-CC6E94424265}"/>
              </a:ext>
            </a:extLst>
          </p:cNvPr>
          <p:cNvCxnSpPr>
            <a:cxnSpLocks/>
          </p:cNvCxnSpPr>
          <p:nvPr/>
        </p:nvCxnSpPr>
        <p:spPr>
          <a:xfrm flipH="1">
            <a:off x="7180124" y="3418984"/>
            <a:ext cx="231000" cy="183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BC25148-0909-8A47-30B6-36A1D42561B4}"/>
              </a:ext>
            </a:extLst>
          </p:cNvPr>
          <p:cNvCxnSpPr>
            <a:cxnSpLocks/>
          </p:cNvCxnSpPr>
          <p:nvPr/>
        </p:nvCxnSpPr>
        <p:spPr>
          <a:xfrm flipH="1">
            <a:off x="7530078" y="3423627"/>
            <a:ext cx="207789" cy="180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9" name="ドーナツ 28">
            <a:extLst>
              <a:ext uri="{FF2B5EF4-FFF2-40B4-BE49-F238E27FC236}">
                <a16:creationId xmlns:a16="http://schemas.microsoft.com/office/drawing/2014/main" id="{EEE277BD-D51C-33CC-B539-775C6D3B39E2}"/>
              </a:ext>
            </a:extLst>
          </p:cNvPr>
          <p:cNvSpPr/>
          <p:nvPr/>
        </p:nvSpPr>
        <p:spPr>
          <a:xfrm>
            <a:off x="4801796" y="3357584"/>
            <a:ext cx="1828800" cy="2105891"/>
          </a:xfrm>
          <a:prstGeom prst="donut">
            <a:avLst>
              <a:gd name="adj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DAA8B75-C684-5E49-5EB5-703862C97F61}"/>
              </a:ext>
            </a:extLst>
          </p:cNvPr>
          <p:cNvSpPr txBox="1"/>
          <p:nvPr/>
        </p:nvSpPr>
        <p:spPr>
          <a:xfrm>
            <a:off x="5230361" y="2804029"/>
            <a:ext cx="9716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endParaRPr kumimoji="1" lang="ja-E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3959-C4E4-9B7C-591E-72E30372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522F76F-2AE3-2514-45F2-127946331849}"/>
              </a:ext>
            </a:extLst>
          </p:cNvPr>
          <p:cNvGrpSpPr/>
          <p:nvPr/>
        </p:nvGrpSpPr>
        <p:grpSpPr>
          <a:xfrm>
            <a:off x="1257545" y="1357745"/>
            <a:ext cx="10615800" cy="5438971"/>
            <a:chOff x="1254684" y="935406"/>
            <a:chExt cx="10414323" cy="4887496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5EB6EE9F-8C57-CD85-B954-3A7CBFBE7845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CCF9E750-7362-A7C6-DB47-14F3062AA431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14F64481-BAB8-BF31-58E7-7E37342D9773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82A6E2D2-59BE-0C37-1F77-C45AF3E94D94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A01C4D6C-59F4-36CA-50B9-D260735B2704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47ABE58D-5183-36BA-7359-A160C0D15D0B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9266FD5B-164F-9AAD-05C3-82F472B64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ADA1861C-DDDD-C50B-D887-5483480DE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DCD0F4CD-82D5-CCF2-9998-3EAC491282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4A42CA1B-B1E4-6ED6-C6E3-A1BCD333E5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27A2FDCF-3AB6-5953-34C3-D3E9315445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2EA78EF-818E-0D4B-F206-8371FAA83C06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72D4FC66-7F39-C26A-946F-C54020A60E14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FFB569B6-38E4-975A-6040-06DAA239A1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DBAB7C90-C62C-EF78-BBFF-7CEDFA0B748F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8DBA9BB-15AB-8B98-BEDE-84241A1CCCD6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39BAB15-27A9-881C-2A29-22C70473ECC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E856C02-BBC8-7922-4644-F4A7BFD1C3E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65F295F-7F2C-CBFB-9712-5F257C25490D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BDA781F-2AB2-7946-4D73-C7B49A3B4B64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320763E-F822-F301-F682-DD77CBFA1FE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257C5429-5AEF-11BB-E925-7EE9F4ECFA57}"/>
                </a:ext>
              </a:extLst>
            </p:cNvPr>
            <p:cNvSpPr txBox="1"/>
            <p:nvPr/>
          </p:nvSpPr>
          <p:spPr>
            <a:xfrm>
              <a:off x="1254684" y="5437912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  <p:pic>
        <p:nvPicPr>
          <p:cNvPr id="21" name="図 20">
            <a:extLst>
              <a:ext uri="{FF2B5EF4-FFF2-40B4-BE49-F238E27FC236}">
                <a16:creationId xmlns:a16="http://schemas.microsoft.com/office/drawing/2014/main" id="{2DC722D5-F14C-A61D-E51E-681A00D1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40" y="3429000"/>
            <a:ext cx="1735523" cy="29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3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上矢印 1">
            <a:extLst>
              <a:ext uri="{FF2B5EF4-FFF2-40B4-BE49-F238E27FC236}">
                <a16:creationId xmlns:a16="http://schemas.microsoft.com/office/drawing/2014/main" id="{F543AD2D-3C57-806F-2AE8-C97C151EDF27}"/>
              </a:ext>
            </a:extLst>
          </p:cNvPr>
          <p:cNvSpPr/>
          <p:nvPr/>
        </p:nvSpPr>
        <p:spPr>
          <a:xfrm rot="5400000">
            <a:off x="6771424" y="1696967"/>
            <a:ext cx="76177" cy="9033163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9A9925-5844-86E4-256C-6459A9BD747A}"/>
              </a:ext>
            </a:extLst>
          </p:cNvPr>
          <p:cNvSpPr txBox="1"/>
          <p:nvPr/>
        </p:nvSpPr>
        <p:spPr>
          <a:xfrm>
            <a:off x="11326094" y="5951939"/>
            <a:ext cx="66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800" dirty="0"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80E0489-8E1C-9D12-2E15-B1F4A0C19EB8}"/>
              </a:ext>
            </a:extLst>
          </p:cNvPr>
          <p:cNvGrpSpPr/>
          <p:nvPr/>
        </p:nvGrpSpPr>
        <p:grpSpPr>
          <a:xfrm>
            <a:off x="2292931" y="4689765"/>
            <a:ext cx="9303327" cy="671946"/>
            <a:chOff x="1212273" y="4523509"/>
            <a:chExt cx="9303327" cy="671946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6BB65E45-55D4-0382-B20B-E870915D7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12273" y="4537364"/>
              <a:ext cx="3664527" cy="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CA0C9500-FE59-895E-97BE-DDFC6E410608}"/>
                </a:ext>
              </a:extLst>
            </p:cNvPr>
            <p:cNvCxnSpPr>
              <a:cxnSpLocks/>
            </p:cNvCxnSpPr>
            <p:nvPr/>
          </p:nvCxnSpPr>
          <p:spPr>
            <a:xfrm>
              <a:off x="6497780" y="4537364"/>
              <a:ext cx="4017820" cy="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0F08005-5DA4-C134-1417-CB6196FD0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5866" y="4537364"/>
              <a:ext cx="0" cy="658091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147117D4-64F1-81D2-532E-12233196E0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5" y="5167745"/>
              <a:ext cx="1662545" cy="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AE3DE14-C485-03F4-8D98-B43B2F3CF7DE}"/>
                </a:ext>
              </a:extLst>
            </p:cNvPr>
            <p:cNvCxnSpPr>
              <a:cxnSpLocks/>
            </p:cNvCxnSpPr>
            <p:nvPr/>
          </p:nvCxnSpPr>
          <p:spPr>
            <a:xfrm>
              <a:off x="4866402" y="4523509"/>
              <a:ext cx="0" cy="671946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C7BF89BA-7494-74FB-6758-0B3011F7F03E}"/>
              </a:ext>
            </a:extLst>
          </p:cNvPr>
          <p:cNvGrpSpPr/>
          <p:nvPr/>
        </p:nvGrpSpPr>
        <p:grpSpPr>
          <a:xfrm>
            <a:off x="2292931" y="1884425"/>
            <a:ext cx="8929253" cy="685801"/>
            <a:chOff x="2168236" y="2700008"/>
            <a:chExt cx="8929253" cy="685801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DD303BA8-553B-C888-9942-A7059F6010FA}"/>
                </a:ext>
              </a:extLst>
            </p:cNvPr>
            <p:cNvGrpSpPr/>
            <p:nvPr/>
          </p:nvGrpSpPr>
          <p:grpSpPr>
            <a:xfrm rot="10800000">
              <a:off x="2168236" y="2700008"/>
              <a:ext cx="4218709" cy="671946"/>
              <a:chOff x="6296891" y="4509654"/>
              <a:chExt cx="4218709" cy="67194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0824186D-B551-5CB5-28A7-376B275C30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296891" y="4537365"/>
                <a:ext cx="1551709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5991A70F-2842-3693-8FDB-4E6E9AC3B91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298871" y="4537364"/>
                <a:ext cx="2216729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87FD04BE-0C39-2DFF-0FDE-B2A15260F7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23509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ECDDAC99-3FB7-3E8B-DA66-2F84632923B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67745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BC27A10E-CE6B-F08A-372A-32635BB25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509654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71BADAD9-0D41-C42C-BBDB-BCFD7A6DBCCD}"/>
                </a:ext>
              </a:extLst>
            </p:cNvPr>
            <p:cNvGrpSpPr/>
            <p:nvPr/>
          </p:nvGrpSpPr>
          <p:grpSpPr>
            <a:xfrm rot="10800000">
              <a:off x="6386945" y="2713863"/>
              <a:ext cx="4710544" cy="671946"/>
              <a:chOff x="5202383" y="4495799"/>
              <a:chExt cx="4710544" cy="671946"/>
            </a:xfrm>
          </p:grpSpPr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E3F52D76-3CF8-38E6-D8DB-CE1B57F76DC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02383" y="4523508"/>
                <a:ext cx="2663536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FF35B0A9-5327-F48A-F0B6-878678008D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313112" y="4537366"/>
                <a:ext cx="1599815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E7C81015-2EEA-183D-7E6A-8FFFB0F86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09654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F0242D0-5E16-3DB7-7662-8E6EF5CE6ED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53890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2BA3D341-5CE4-8D65-0469-8A732C0B2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495799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A525C29B-3737-F667-8895-714817285850}"/>
              </a:ext>
            </a:extLst>
          </p:cNvPr>
          <p:cNvGrpSpPr/>
          <p:nvPr/>
        </p:nvGrpSpPr>
        <p:grpSpPr>
          <a:xfrm>
            <a:off x="2292931" y="682540"/>
            <a:ext cx="8929253" cy="685801"/>
            <a:chOff x="2168236" y="2700008"/>
            <a:chExt cx="8929253" cy="685801"/>
          </a:xfrm>
        </p:grpSpPr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8C45F208-B13B-183E-9CAE-DD2822740173}"/>
                </a:ext>
              </a:extLst>
            </p:cNvPr>
            <p:cNvGrpSpPr/>
            <p:nvPr/>
          </p:nvGrpSpPr>
          <p:grpSpPr>
            <a:xfrm rot="10800000">
              <a:off x="2168236" y="2700008"/>
              <a:ext cx="4218709" cy="671946"/>
              <a:chOff x="6296891" y="4509654"/>
              <a:chExt cx="4218709" cy="671946"/>
            </a:xfrm>
          </p:grpSpPr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A27563F7-F45D-6865-58DA-516EE56634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296891" y="4537365"/>
                <a:ext cx="1551709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B9F923BE-3561-D74E-A73E-8D073C00E7E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298871" y="4537364"/>
                <a:ext cx="2216729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E48EA379-1D17-4C02-E655-0F0EA643C7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23509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1D466065-9F75-17FB-DEAB-FA4C3183C65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67745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EC4ADC7E-D193-D1E8-5EFD-0E9704EEC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509654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38E6F239-544C-CD50-61D1-BEA2B700A160}"/>
                </a:ext>
              </a:extLst>
            </p:cNvPr>
            <p:cNvGrpSpPr/>
            <p:nvPr/>
          </p:nvGrpSpPr>
          <p:grpSpPr>
            <a:xfrm rot="10800000">
              <a:off x="6386945" y="2713863"/>
              <a:ext cx="4710544" cy="671946"/>
              <a:chOff x="5202383" y="4495799"/>
              <a:chExt cx="4710544" cy="671946"/>
            </a:xfrm>
          </p:grpSpPr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D0D29D10-66B0-7B62-255C-09868143F52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02383" y="4523508"/>
                <a:ext cx="2663536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5ACB775-C16B-09AD-1200-BC7D2C0AFF5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313112" y="4537366"/>
                <a:ext cx="1599815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F5BD629F-DDF0-6F15-A43F-DEF5D7CE38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09654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7306886E-F3D0-9007-837E-440EB6C3DC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53890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91FF3DB3-934F-ED1F-6382-B7E1001B4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495799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BAB13D4-AB63-EF59-0A96-A45F3B3D25A1}"/>
              </a:ext>
            </a:extLst>
          </p:cNvPr>
          <p:cNvSpPr txBox="1"/>
          <p:nvPr/>
        </p:nvSpPr>
        <p:spPr>
          <a:xfrm>
            <a:off x="491068" y="4481943"/>
            <a:ext cx="1524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同期信号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1/s</a:t>
            </a: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B54FF21B-2D14-43AB-2A31-4F019E44932D}"/>
              </a:ext>
            </a:extLst>
          </p:cNvPr>
          <p:cNvCxnSpPr>
            <a:cxnSpLocks/>
          </p:cNvCxnSpPr>
          <p:nvPr/>
        </p:nvCxnSpPr>
        <p:spPr>
          <a:xfrm flipV="1">
            <a:off x="5943603" y="568037"/>
            <a:ext cx="0" cy="412172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B6E8F59-F0B3-41EE-713A-F3E66E74027D}"/>
              </a:ext>
            </a:extLst>
          </p:cNvPr>
          <p:cNvSpPr txBox="1"/>
          <p:nvPr/>
        </p:nvSpPr>
        <p:spPr>
          <a:xfrm>
            <a:off x="-142958" y="2179113"/>
            <a:ext cx="259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タイムスタンプ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76FC094-F931-E0F1-E2C0-F5A31029479D}"/>
              </a:ext>
            </a:extLst>
          </p:cNvPr>
          <p:cNvSpPr txBox="1"/>
          <p:nvPr/>
        </p:nvSpPr>
        <p:spPr>
          <a:xfrm>
            <a:off x="305392" y="938987"/>
            <a:ext cx="173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444BA086-46B9-9E6D-4E40-97ED7F3000D3}"/>
              </a:ext>
            </a:extLst>
          </p:cNvPr>
          <p:cNvCxnSpPr>
            <a:cxnSpLocks/>
          </p:cNvCxnSpPr>
          <p:nvPr/>
        </p:nvCxnSpPr>
        <p:spPr>
          <a:xfrm flipH="1">
            <a:off x="2292931" y="3730545"/>
            <a:ext cx="8929253" cy="487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1E7A253A-A5DF-C318-CAFA-09A4F141A637}"/>
              </a:ext>
            </a:extLst>
          </p:cNvPr>
          <p:cNvSpPr txBox="1"/>
          <p:nvPr/>
        </p:nvSpPr>
        <p:spPr>
          <a:xfrm>
            <a:off x="312318" y="3315046"/>
            <a:ext cx="173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クロック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50MS/s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4E525F01-EDA4-283C-20B8-FD3770BE8964}"/>
              </a:ext>
            </a:extLst>
          </p:cNvPr>
          <p:cNvSpPr txBox="1"/>
          <p:nvPr/>
        </p:nvSpPr>
        <p:spPr>
          <a:xfrm>
            <a:off x="4775380" y="3789636"/>
            <a:ext cx="66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7A02745-EE05-5A1A-8438-44C009BF220D}"/>
              </a:ext>
            </a:extLst>
          </p:cNvPr>
          <p:cNvSpPr txBox="1"/>
          <p:nvPr/>
        </p:nvSpPr>
        <p:spPr>
          <a:xfrm>
            <a:off x="8385276" y="3789636"/>
            <a:ext cx="66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C9DF16F3-E8BE-5E33-7A2D-CA6481A54025}"/>
              </a:ext>
            </a:extLst>
          </p:cNvPr>
          <p:cNvCxnSpPr>
            <a:cxnSpLocks/>
          </p:cNvCxnSpPr>
          <p:nvPr/>
        </p:nvCxnSpPr>
        <p:spPr>
          <a:xfrm flipV="1">
            <a:off x="4932221" y="1340631"/>
            <a:ext cx="13856" cy="2389913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98069F5-B04D-53E7-E5E2-01DD925A32D8}"/>
              </a:ext>
            </a:extLst>
          </p:cNvPr>
          <p:cNvCxnSpPr>
            <a:cxnSpLocks/>
          </p:cNvCxnSpPr>
          <p:nvPr/>
        </p:nvCxnSpPr>
        <p:spPr>
          <a:xfrm flipV="1">
            <a:off x="8551728" y="1326774"/>
            <a:ext cx="6920" cy="240377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D957C3D-5A02-791C-F143-5A7E032DC0EA}"/>
              </a:ext>
            </a:extLst>
          </p:cNvPr>
          <p:cNvCxnSpPr>
            <a:cxnSpLocks/>
          </p:cNvCxnSpPr>
          <p:nvPr/>
        </p:nvCxnSpPr>
        <p:spPr>
          <a:xfrm>
            <a:off x="5437735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99E77EFB-36F1-A420-79F1-E152F9BBA8C8}"/>
              </a:ext>
            </a:extLst>
          </p:cNvPr>
          <p:cNvCxnSpPr>
            <a:cxnSpLocks/>
          </p:cNvCxnSpPr>
          <p:nvPr/>
        </p:nvCxnSpPr>
        <p:spPr>
          <a:xfrm>
            <a:off x="5946504" y="3417046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07AE6644-8630-C947-BE0A-F48F8995C6E7}"/>
              </a:ext>
            </a:extLst>
          </p:cNvPr>
          <p:cNvCxnSpPr>
            <a:cxnSpLocks/>
          </p:cNvCxnSpPr>
          <p:nvPr/>
        </p:nvCxnSpPr>
        <p:spPr>
          <a:xfrm>
            <a:off x="6445270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A551C3-4652-0F70-2BB8-432EC4EE6EE8}"/>
              </a:ext>
            </a:extLst>
          </p:cNvPr>
          <p:cNvCxnSpPr>
            <a:cxnSpLocks/>
          </p:cNvCxnSpPr>
          <p:nvPr/>
        </p:nvCxnSpPr>
        <p:spPr>
          <a:xfrm>
            <a:off x="7996974" y="3415690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A28BE554-D357-A42C-5C3A-4A015E91F623}"/>
              </a:ext>
            </a:extLst>
          </p:cNvPr>
          <p:cNvCxnSpPr>
            <a:cxnSpLocks/>
          </p:cNvCxnSpPr>
          <p:nvPr/>
        </p:nvCxnSpPr>
        <p:spPr>
          <a:xfrm>
            <a:off x="7439138" y="3415690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09437773-22E3-F974-AF12-34B11597527F}"/>
              </a:ext>
            </a:extLst>
          </p:cNvPr>
          <p:cNvCxnSpPr>
            <a:cxnSpLocks/>
          </p:cNvCxnSpPr>
          <p:nvPr/>
        </p:nvCxnSpPr>
        <p:spPr>
          <a:xfrm>
            <a:off x="6925021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207346F4-E1F2-D357-E6FF-949C7FFA61D3}"/>
              </a:ext>
            </a:extLst>
          </p:cNvPr>
          <p:cNvCxnSpPr>
            <a:cxnSpLocks/>
          </p:cNvCxnSpPr>
          <p:nvPr/>
        </p:nvCxnSpPr>
        <p:spPr>
          <a:xfrm>
            <a:off x="8568658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64118B63-A2E8-C6A2-D115-D49F64A18741}"/>
              </a:ext>
            </a:extLst>
          </p:cNvPr>
          <p:cNvCxnSpPr>
            <a:cxnSpLocks/>
          </p:cNvCxnSpPr>
          <p:nvPr/>
        </p:nvCxnSpPr>
        <p:spPr>
          <a:xfrm>
            <a:off x="4932221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26068029-5B38-D76C-A586-8CB594251999}"/>
              </a:ext>
            </a:extLst>
          </p:cNvPr>
          <p:cNvCxnSpPr/>
          <p:nvPr/>
        </p:nvCxnSpPr>
        <p:spPr>
          <a:xfrm>
            <a:off x="4959931" y="942936"/>
            <a:ext cx="98367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90A44C9E-931E-644C-2395-55C75DCA44F3}"/>
              </a:ext>
            </a:extLst>
          </p:cNvPr>
          <p:cNvSpPr txBox="1"/>
          <p:nvPr/>
        </p:nvSpPr>
        <p:spPr>
          <a:xfrm>
            <a:off x="4675351" y="227802"/>
            <a:ext cx="152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時間差</a:t>
            </a:r>
            <a:endParaRPr lang="en-US" altLang="ja-E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04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49509</TotalTime>
  <Words>422</Words>
  <Application>Microsoft Macintosh PowerPoint</Application>
  <PresentationFormat>ワイド画面</PresentationFormat>
  <Paragraphs>241</Paragraphs>
  <Slides>56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2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166</cp:revision>
  <cp:lastPrinted>2025-01-23T15:33:32Z</cp:lastPrinted>
  <dcterms:created xsi:type="dcterms:W3CDTF">2024-12-20T07:35:02Z</dcterms:created>
  <dcterms:modified xsi:type="dcterms:W3CDTF">2025-01-23T16:44:48Z</dcterms:modified>
</cp:coreProperties>
</file>